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1710821"/>
            <a:ext cx="6269346" cy="2614291"/>
          </a:xfrm>
        </p:spPr>
        <p:txBody>
          <a:bodyPr>
            <a:noAutofit/>
          </a:bodyPr>
          <a:lstStyle/>
          <a:p>
            <a:r>
              <a:rPr lang="en-US" sz="4000" dirty="0">
                <a:highlight>
                  <a:srgbClr val="9BA8B7"/>
                </a:highlight>
              </a:rPr>
              <a:t>177 Coleridge St. </a:t>
            </a:r>
            <a:br>
              <a:rPr lang="en-US" sz="4000" dirty="0">
                <a:highlight>
                  <a:srgbClr val="9BA8B7"/>
                </a:highlight>
              </a:rPr>
            </a:br>
            <a:r>
              <a:rPr lang="en-US" sz="4000" dirty="0">
                <a:highlight>
                  <a:srgbClr val="9BA8B7"/>
                </a:highlight>
              </a:rPr>
              <a:t>East Boston, MA 02128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Dipierro construction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68826"/>
            <a:ext cx="4886633" cy="6926826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770A-737F-4CEE-9E1E-2BF814BB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75" y="-860822"/>
            <a:ext cx="10058400" cy="1450757"/>
          </a:xfrm>
        </p:spPr>
        <p:txBody>
          <a:bodyPr>
            <a:normAutofit/>
          </a:bodyPr>
          <a:lstStyle/>
          <a:p>
            <a:r>
              <a:rPr lang="en-US" sz="3200" u="sng" dirty="0"/>
              <a:t>Floor </a:t>
            </a:r>
            <a:r>
              <a:rPr lang="en-US" sz="2800" u="sng" dirty="0"/>
              <a:t>Plans</a:t>
            </a:r>
            <a:endParaRPr lang="en-US" sz="3200" u="sng" dirty="0"/>
          </a:p>
        </p:txBody>
      </p:sp>
      <p:pic>
        <p:nvPicPr>
          <p:cNvPr id="5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4AF2B9BB-DFED-4D05-A244-844006449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1" y="589935"/>
            <a:ext cx="11474245" cy="5697015"/>
          </a:xfrm>
        </p:spPr>
      </p:pic>
    </p:spTree>
    <p:extLst>
      <p:ext uri="{BB962C8B-B14F-4D97-AF65-F5344CB8AC3E}">
        <p14:creationId xmlns:p14="http://schemas.microsoft.com/office/powerpoint/2010/main" val="789292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7B210-9B18-46A9-BD25-48D4E7510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868" y="-971926"/>
            <a:ext cx="10058400" cy="1450757"/>
          </a:xfrm>
        </p:spPr>
        <p:txBody>
          <a:bodyPr>
            <a:normAutofit/>
          </a:bodyPr>
          <a:lstStyle/>
          <a:p>
            <a:r>
              <a:rPr lang="en-US" sz="2800" u="sng" dirty="0"/>
              <a:t>Existing Elevations</a:t>
            </a:r>
          </a:p>
        </p:txBody>
      </p:sp>
      <p:pic>
        <p:nvPicPr>
          <p:cNvPr id="5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AF73DFCA-90C4-4641-BA1B-C2D527999D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6" y="478831"/>
            <a:ext cx="11042906" cy="5807553"/>
          </a:xfrm>
        </p:spPr>
      </p:pic>
    </p:spTree>
    <p:extLst>
      <p:ext uri="{BB962C8B-B14F-4D97-AF65-F5344CB8AC3E}">
        <p14:creationId xmlns:p14="http://schemas.microsoft.com/office/powerpoint/2010/main" val="392651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F8838-5675-45A3-BD44-6F118E13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-954368"/>
            <a:ext cx="10058400" cy="1450757"/>
          </a:xfrm>
        </p:spPr>
        <p:txBody>
          <a:bodyPr>
            <a:normAutofit/>
          </a:bodyPr>
          <a:lstStyle/>
          <a:p>
            <a:r>
              <a:rPr lang="en-US" sz="2800" u="sng" dirty="0"/>
              <a:t>Proposed Elevations</a:t>
            </a:r>
          </a:p>
        </p:txBody>
      </p:sp>
      <p:pic>
        <p:nvPicPr>
          <p:cNvPr id="5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5B8A7FC1-86E2-4AE9-B337-780CFD879C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84" y="560028"/>
            <a:ext cx="10944808" cy="5737943"/>
          </a:xfrm>
        </p:spPr>
      </p:pic>
    </p:spTree>
    <p:extLst>
      <p:ext uri="{BB962C8B-B14F-4D97-AF65-F5344CB8AC3E}">
        <p14:creationId xmlns:p14="http://schemas.microsoft.com/office/powerpoint/2010/main" val="173493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16047-3574-4DE4-AF7D-DEF95F7DD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54" y="-879723"/>
            <a:ext cx="10058400" cy="1450757"/>
          </a:xfrm>
        </p:spPr>
        <p:txBody>
          <a:bodyPr>
            <a:normAutofit/>
          </a:bodyPr>
          <a:lstStyle/>
          <a:p>
            <a:r>
              <a:rPr lang="en-US" sz="2800" u="sng" dirty="0"/>
              <a:t>Deck Framing &amp; Details</a:t>
            </a:r>
          </a:p>
        </p:txBody>
      </p:sp>
      <p:pic>
        <p:nvPicPr>
          <p:cNvPr id="5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84982FB4-D25D-4FA6-83E2-5C2A1E6ED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6" y="571034"/>
            <a:ext cx="11206687" cy="5792444"/>
          </a:xfrm>
        </p:spPr>
      </p:pic>
    </p:spTree>
    <p:extLst>
      <p:ext uri="{BB962C8B-B14F-4D97-AF65-F5344CB8AC3E}">
        <p14:creationId xmlns:p14="http://schemas.microsoft.com/office/powerpoint/2010/main" val="1629136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7D45B-316F-4F8B-A32E-3EDA9E3B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-949311"/>
            <a:ext cx="10058400" cy="1450757"/>
          </a:xfrm>
        </p:spPr>
        <p:txBody>
          <a:bodyPr>
            <a:normAutofit/>
          </a:bodyPr>
          <a:lstStyle/>
          <a:p>
            <a:r>
              <a:rPr lang="en-US" sz="2800" u="sng" dirty="0"/>
              <a:t>Section Through Deck</a:t>
            </a:r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CB3F95CA-A1C4-4DDD-8388-303153398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6" y="501446"/>
            <a:ext cx="11375922" cy="5830528"/>
          </a:xfrm>
        </p:spPr>
      </p:pic>
    </p:spTree>
    <p:extLst>
      <p:ext uri="{BB962C8B-B14F-4D97-AF65-F5344CB8AC3E}">
        <p14:creationId xmlns:p14="http://schemas.microsoft.com/office/powerpoint/2010/main" val="117507941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{97E1C732-6366-4067-925D-11BB8761A6DB}tf56160789_win32</Template>
  <TotalTime>56</TotalTime>
  <Words>25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Bookman Old Style</vt:lpstr>
      <vt:lpstr>Calibri</vt:lpstr>
      <vt:lpstr>Franklin Gothic Book</vt:lpstr>
      <vt:lpstr>1_RetrospectVTI</vt:lpstr>
      <vt:lpstr>177 Coleridge St.  East Boston, MA 02128</vt:lpstr>
      <vt:lpstr>Floor Plans</vt:lpstr>
      <vt:lpstr>Existing Elevations</vt:lpstr>
      <vt:lpstr>Proposed Elevations</vt:lpstr>
      <vt:lpstr>Deck Framing &amp; Details</vt:lpstr>
      <vt:lpstr>Section Through Deck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177 Coleridge St.  East Boston, MA 02128</dc:title>
  <dc:creator>reception@dipierroconstruction.com</dc:creator>
  <cp:lastModifiedBy>Christopher Assante</cp:lastModifiedBy>
  <cp:revision>2</cp:revision>
  <dcterms:created xsi:type="dcterms:W3CDTF">2021-02-08T15:54:12Z</dcterms:created>
  <dcterms:modified xsi:type="dcterms:W3CDTF">2021-04-05T20:39:28Z</dcterms:modified>
</cp:coreProperties>
</file>